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2ED43-89E3-441A-92FB-505C1BB27994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15EC1-4465-4394-8DE6-6A11D5E4A4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569524"/>
              </p:ext>
            </p:extLst>
          </p:nvPr>
        </p:nvGraphicFramePr>
        <p:xfrm>
          <a:off x="1524000" y="1397000"/>
          <a:ext cx="6191272" cy="338932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47818"/>
                <a:gridCol w="1547818"/>
                <a:gridCol w="1547818"/>
                <a:gridCol w="1547818"/>
              </a:tblGrid>
              <a:tr h="847331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Col</a:t>
                      </a:r>
                      <a:r>
                        <a:rPr lang="de-DE" baseline="0" dirty="0" smtClean="0"/>
                        <a:t> 1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Col</a:t>
                      </a:r>
                      <a:r>
                        <a:rPr lang="de-DE" dirty="0" smtClean="0"/>
                        <a:t> 2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Col</a:t>
                      </a:r>
                      <a:r>
                        <a:rPr lang="de-DE" dirty="0" smtClean="0"/>
                        <a:t> 3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Col</a:t>
                      </a:r>
                      <a:r>
                        <a:rPr lang="de-DE" dirty="0" smtClean="0"/>
                        <a:t> 4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847331">
                <a:tc>
                  <a:txBody>
                    <a:bodyPr/>
                    <a:lstStyle/>
                    <a:p>
                      <a:endParaRPr lang="de-DE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847331">
                <a:tc>
                  <a:txBody>
                    <a:bodyPr/>
                    <a:lstStyle/>
                    <a:p>
                      <a:endParaRPr lang="de-DE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847331">
                <a:tc>
                  <a:txBody>
                    <a:bodyPr/>
                    <a:lstStyle/>
                    <a:p>
                      <a:endParaRPr lang="de-DE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style</dc:title>
  <dc:creator>Klaus-Peter Eckert</dc:creator>
  <dc:description>Slide including table with selected style.</dc:description>
  <cp:lastModifiedBy>Klaus-Peter Eckert</cp:lastModifiedBy>
  <cp:revision>3</cp:revision>
  <dcterms:created xsi:type="dcterms:W3CDTF">2009-12-02T15:04:45Z</dcterms:created>
  <dcterms:modified xsi:type="dcterms:W3CDTF">2010-10-20T13:26:10Z</dcterms:modified>
  <cp:category>Auxiliary</cp:category>
</cp:coreProperties>
</file>